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96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167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64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780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4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73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517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76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99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37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4877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06465-B1A3-49AA-A6E5-A574E7400F70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E842D-04D0-4F5E-9867-81ACC1C19C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885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489" y="393348"/>
            <a:ext cx="97536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1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474" y="0"/>
            <a:ext cx="9631004" cy="6891393"/>
          </a:xfrm>
          <a:prstGeom prst="rect">
            <a:avLst/>
          </a:prstGeom>
        </p:spPr>
      </p:pic>
      <p:sp>
        <p:nvSpPr>
          <p:cNvPr id="5" name="圓角矩形圖說文字 4"/>
          <p:cNvSpPr/>
          <p:nvPr/>
        </p:nvSpPr>
        <p:spPr>
          <a:xfrm>
            <a:off x="570271" y="4817806"/>
            <a:ext cx="2116286" cy="1868129"/>
          </a:xfrm>
          <a:prstGeom prst="wedgeRoundRectCallout">
            <a:avLst>
              <a:gd name="adj1" fmla="val 80536"/>
              <a:gd name="adj2" fmla="val -787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1769806" y="1494503"/>
            <a:ext cx="2161576" cy="1934497"/>
          </a:xfrm>
          <a:prstGeom prst="wedgeRoundRectCallout">
            <a:avLst>
              <a:gd name="adj1" fmla="val 63770"/>
              <a:gd name="adj2" fmla="val 1016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3087330" y="4817806"/>
            <a:ext cx="2074606" cy="1868129"/>
          </a:xfrm>
          <a:prstGeom prst="wedgeRoundRectCallout">
            <a:avLst>
              <a:gd name="adj1" fmla="val 85518"/>
              <a:gd name="adj2" fmla="val -472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6700557" y="895161"/>
            <a:ext cx="2150829" cy="1936955"/>
          </a:xfrm>
          <a:prstGeom prst="wedgeRoundRectCallout">
            <a:avLst>
              <a:gd name="adj1" fmla="val -64259"/>
              <a:gd name="adj2" fmla="val 1565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9881419" y="2939846"/>
            <a:ext cx="2172929" cy="1956620"/>
          </a:xfrm>
          <a:prstGeom prst="wedgeRoundRectCallout">
            <a:avLst>
              <a:gd name="adj1" fmla="val -151039"/>
              <a:gd name="adj2" fmla="val 689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30" y="5147683"/>
            <a:ext cx="1919567" cy="144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041" y="5147683"/>
            <a:ext cx="1919567" cy="1440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8568" y="3377806"/>
            <a:ext cx="1919567" cy="144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187" y="1285781"/>
            <a:ext cx="1919567" cy="1440000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3975756" y="53520"/>
            <a:ext cx="499243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樓道路修補位置圖示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45561" y="4690357"/>
            <a:ext cx="545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</a:t>
            </a:r>
            <a:endParaRPr lang="zh-TW" altLang="en-US" sz="3200" dirty="0"/>
          </a:p>
        </p:txBody>
      </p:sp>
      <p:sp>
        <p:nvSpPr>
          <p:cNvPr id="17" name="矩形 16"/>
          <p:cNvSpPr/>
          <p:nvPr/>
        </p:nvSpPr>
        <p:spPr>
          <a:xfrm>
            <a:off x="2563171" y="1406313"/>
            <a:ext cx="574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</a:t>
            </a:r>
            <a:endParaRPr lang="zh-TW" altLang="en-US" sz="3200" dirty="0"/>
          </a:p>
        </p:txBody>
      </p:sp>
      <p:sp>
        <p:nvSpPr>
          <p:cNvPr id="18" name="矩形 17"/>
          <p:cNvSpPr/>
          <p:nvPr/>
        </p:nvSpPr>
        <p:spPr>
          <a:xfrm>
            <a:off x="3847748" y="4711040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</a:t>
            </a:r>
            <a:endParaRPr lang="zh-TW" altLang="en-US" sz="3200" dirty="0"/>
          </a:p>
        </p:txBody>
      </p:sp>
      <p:sp>
        <p:nvSpPr>
          <p:cNvPr id="19" name="矩形 18"/>
          <p:cNvSpPr/>
          <p:nvPr/>
        </p:nvSpPr>
        <p:spPr>
          <a:xfrm>
            <a:off x="7500894" y="798084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</a:t>
            </a:r>
            <a:endParaRPr lang="zh-TW" altLang="en-US" sz="3200" dirty="0"/>
          </a:p>
        </p:txBody>
      </p:sp>
      <p:sp>
        <p:nvSpPr>
          <p:cNvPr id="21" name="矩形 20"/>
          <p:cNvSpPr/>
          <p:nvPr/>
        </p:nvSpPr>
        <p:spPr>
          <a:xfrm>
            <a:off x="10692807" y="2860921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</a:t>
            </a:r>
            <a:endParaRPr lang="zh-TW" altLang="en-US" sz="3200" dirty="0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601" y="1863638"/>
            <a:ext cx="191956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0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樓道路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6477" y="1825625"/>
            <a:ext cx="1183803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污水手口蓋周邊水泥破損，打除後重鋪水泥。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 2" panose="05020102010507070707" pitchFamily="18" charset="2"/>
            </a:endParaRPr>
          </a:p>
          <a:p>
            <a:pPr marL="354013" indent="-354013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鍍鋅水溝蓋周邊水泥破損，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打除後重鋪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水泥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含周邊柏油填平與道路齊高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)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 2" panose="05020102010507070707" pitchFamily="18" charset="2"/>
            </a:endParaRPr>
          </a:p>
          <a:p>
            <a:pPr marL="354013" indent="-354013">
              <a:lnSpc>
                <a:spcPct val="100000"/>
              </a:lnSpc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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污水手口蓋與鍍鋅水溝蓋周邊水泥破損，污水手口蓋需抬升至路面齊高，打除後重鋪水泥，鍍鋅水溝蓋鐵條缺損需修補。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sym typeface="Wingdings 2" panose="05020102010507070707" pitchFamily="18" charset="2"/>
            </a:endParaRPr>
          </a:p>
          <a:p>
            <a:pPr marL="354013" indent="-354013">
              <a:lnSpc>
                <a:spcPct val="110000"/>
              </a:lnSpc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污水手口蓋周邊水泥破損，污水手口蓋需抬升至路面齊高，打除後重鋪水泥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sym typeface="Wingdings 2" panose="05020102010507070707" pitchFamily="18" charset="2"/>
            </a:endParaRPr>
          </a:p>
          <a:p>
            <a:pPr marL="354013" indent="-354013">
              <a:lnSpc>
                <a:spcPct val="110000"/>
              </a:lnSpc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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鍍鋅水溝蓋周邊水泥破損兩處，打除後重鋪水泥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含周邊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柏油路填平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與道路齊高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)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Wingdings 2" panose="05020102010507070707" pitchFamily="18" charset="2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5261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147</Words>
  <Application>Microsoft Office PowerPoint</Application>
  <PresentationFormat>寬螢幕</PresentationFormat>
  <Paragraphs>12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新細明體</vt:lpstr>
      <vt:lpstr>標楷體</vt:lpstr>
      <vt:lpstr>Arial</vt:lpstr>
      <vt:lpstr>Calibri</vt:lpstr>
      <vt:lpstr>Calibri Light</vt:lpstr>
      <vt:lpstr>Wingdings 2</vt:lpstr>
      <vt:lpstr>Office 佈景主題</vt:lpstr>
      <vt:lpstr>PowerPoint 簡報</vt:lpstr>
      <vt:lpstr>PowerPoint 簡報</vt:lpstr>
      <vt:lpstr>1樓道路修補工項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謝鴻鈞</dc:creator>
  <cp:lastModifiedBy>彭宜暄</cp:lastModifiedBy>
  <cp:revision>7</cp:revision>
  <dcterms:created xsi:type="dcterms:W3CDTF">2026-07-22T02:16:16Z</dcterms:created>
  <dcterms:modified xsi:type="dcterms:W3CDTF">2026-09-03T08:23:22Z</dcterms:modified>
</cp:coreProperties>
</file>